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E178B-9527-4D25-8E59-A5035241FCDE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2F3A-CEB7-4AFF-ABD4-6F8CE4B09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332656"/>
            <a:ext cx="5974432" cy="1470025"/>
          </a:xfrm>
        </p:spPr>
        <p:txBody>
          <a:bodyPr/>
          <a:lstStyle/>
          <a:p>
            <a:r>
              <a:rPr lang="ru-RU" u="sng" dirty="0" smtClean="0"/>
              <a:t>Урок русского языка</a:t>
            </a:r>
            <a:br>
              <a:rPr lang="ru-RU" u="sng" dirty="0" smtClean="0"/>
            </a:br>
            <a:r>
              <a:rPr lang="ru-RU" u="sng" dirty="0" smtClean="0"/>
              <a:t>(2 класс)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280920" cy="424847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 Слово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dirty="0" smtClean="0">
                <a:solidFill>
                  <a:schemeClr val="tx1"/>
                </a:solidFill>
              </a:rPr>
              <a:t> Урок №61 </a:t>
            </a:r>
          </a:p>
          <a:p>
            <a:r>
              <a:rPr lang="ru-RU" sz="5400" b="1" dirty="0" smtClean="0">
                <a:solidFill>
                  <a:schemeClr val="tx1"/>
                </a:solidFill>
              </a:rPr>
              <a:t>Однокоренные (родственные слова). </a:t>
            </a:r>
          </a:p>
          <a:p>
            <a:r>
              <a:rPr lang="ru-RU" sz="5400" b="1" dirty="0" smtClean="0">
                <a:solidFill>
                  <a:schemeClr val="tx1"/>
                </a:solidFill>
              </a:rPr>
              <a:t>Корень слова</a:t>
            </a:r>
            <a:endParaRPr lang="ru-RU" sz="5400" b="1" dirty="0">
              <a:solidFill>
                <a:schemeClr val="tx1"/>
              </a:solidFill>
            </a:endParaRPr>
          </a:p>
        </p:txBody>
      </p:sp>
      <p:pic>
        <p:nvPicPr>
          <p:cNvPr id="14338" name="Picture 2" descr="http://i.mycdn.me/i?r=AzEPZsRbOZEKgBhR0XGMT1Rk2r8Cthp0zHoa4qMFyn1Daa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39"/>
            <a:ext cx="2304256" cy="2457873"/>
          </a:xfrm>
          <a:prstGeom prst="rect">
            <a:avLst/>
          </a:prstGeom>
          <a:noFill/>
        </p:spPr>
      </p:pic>
      <p:pic>
        <p:nvPicPr>
          <p:cNvPr id="14340" name="Picture 4" descr="https://yt3.ggpht.com/a/AGF-l79YiLI_7-vFzYQBXNECsufd4t53kB7NpuBrew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22920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Загадка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/>
              <a:t>Я у дуба, я у зуба, </a:t>
            </a:r>
          </a:p>
          <a:p>
            <a:pPr>
              <a:buNone/>
            </a:pPr>
            <a:r>
              <a:rPr lang="ru-RU" sz="5400" b="1" dirty="0"/>
              <a:t>Я у слов и у цветов.</a:t>
            </a:r>
          </a:p>
          <a:p>
            <a:pPr>
              <a:buNone/>
            </a:pPr>
            <a:r>
              <a:rPr lang="ru-RU" sz="5400" b="1" dirty="0"/>
              <a:t>Я упрятан в темноту,</a:t>
            </a:r>
          </a:p>
          <a:p>
            <a:pPr>
              <a:buNone/>
            </a:pPr>
            <a:r>
              <a:rPr lang="ru-RU" sz="5400" b="1" dirty="0"/>
              <a:t>Я не вверх, а вниз расту</a:t>
            </a:r>
            <a:r>
              <a:rPr lang="ru-RU" sz="5400" b="1" dirty="0" smtClean="0"/>
              <a:t>.</a:t>
            </a:r>
          </a:p>
          <a:p>
            <a:pPr>
              <a:buNone/>
            </a:pPr>
            <a:r>
              <a:rPr lang="ru-RU" sz="5400" i="1" dirty="0" smtClean="0"/>
              <a:t>                     (Корень слова)</a:t>
            </a:r>
            <a:endParaRPr lang="ru-RU" sz="5400" i="1" dirty="0"/>
          </a:p>
          <a:p>
            <a:endParaRPr lang="ru-RU" sz="5400" dirty="0"/>
          </a:p>
        </p:txBody>
      </p:sp>
      <p:pic>
        <p:nvPicPr>
          <p:cNvPr id="3076" name="Picture 4" descr="https://www.coloring-book.biz/wp-content/uploads/2019/03/snezh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284984"/>
            <a:ext cx="7787208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Корень – главная, значимая часть слова.</a:t>
            </a:r>
          </a:p>
          <a:p>
            <a:pPr>
              <a:buNone/>
            </a:pPr>
            <a:r>
              <a:rPr lang="ru-RU" b="1" dirty="0"/>
              <a:t>Родственные связи дарят корню власть. </a:t>
            </a:r>
          </a:p>
          <a:p>
            <a:pPr>
              <a:buNone/>
            </a:pPr>
            <a:r>
              <a:rPr lang="ru-RU" b="1" dirty="0"/>
              <a:t>Выясни умело линию родства – </a:t>
            </a:r>
          </a:p>
          <a:p>
            <a:pPr>
              <a:buNone/>
            </a:pPr>
            <a:r>
              <a:rPr lang="ru-RU" b="1" dirty="0"/>
              <a:t>Однокоренные подбери слова.  </a:t>
            </a:r>
            <a:endParaRPr lang="ru-RU" b="1" dirty="0" smtClean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                  В.А</a:t>
            </a:r>
            <a:r>
              <a:rPr lang="ru-RU" i="1" dirty="0"/>
              <a:t>. Синицын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mou-udsosh1.narod.ru/_nw/6/84460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592288" cy="2592288"/>
          </a:xfrm>
          <a:prstGeom prst="rect">
            <a:avLst/>
          </a:prstGeom>
          <a:noFill/>
        </p:spPr>
      </p:pic>
      <p:pic>
        <p:nvPicPr>
          <p:cNvPr id="2052" name="Picture 4" descr="http://cdn.endata.cx/data/games/61787/slovosoch1_12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836712"/>
            <a:ext cx="4392488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Снежинка-задание</a:t>
            </a:r>
            <a:br>
              <a:rPr lang="ru-RU" b="1" u="sng" dirty="0" smtClean="0"/>
            </a:br>
            <a:r>
              <a:rPr lang="ru-RU" dirty="0" smtClean="0"/>
              <a:t>(проверка)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снег                              </a:t>
            </a:r>
            <a:r>
              <a:rPr lang="ru-RU" b="1" dirty="0"/>
              <a:t>бегун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          П</a:t>
            </a:r>
            <a:endParaRPr lang="ru-RU" b="1" dirty="0"/>
          </a:p>
          <a:p>
            <a:pPr>
              <a:buNone/>
            </a:pPr>
            <a:r>
              <a:rPr lang="ru-RU" b="1" dirty="0"/>
              <a:t>листик                          </a:t>
            </a:r>
            <a:r>
              <a:rPr lang="ru-RU" b="1" dirty="0" smtClean="0"/>
              <a:t>спорт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спортивный                 </a:t>
            </a:r>
            <a:r>
              <a:rPr lang="ru-RU" b="1" dirty="0" smtClean="0"/>
              <a:t>снеговик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бегать                           лист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https://www.coloring-book.biz/wp-content/uploads/2019/03/snezh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20280" cy="2520280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1547664" y="2636912"/>
            <a:ext cx="252028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835696" y="3717032"/>
            <a:ext cx="223224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699792" y="3789040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763688" y="2636912"/>
            <a:ext cx="2232248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80312" y="350100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20272" y="35010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020272" y="602128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20272" y="472514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Арка 15"/>
          <p:cNvSpPr/>
          <p:nvPr/>
        </p:nvSpPr>
        <p:spPr>
          <a:xfrm>
            <a:off x="539552" y="2204864"/>
            <a:ext cx="720080" cy="14401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>
            <a:off x="4139952" y="5733256"/>
            <a:ext cx="720080" cy="14401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>
            <a:off x="539552" y="4437112"/>
            <a:ext cx="1008112" cy="216024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>
            <a:off x="4067944" y="3356992"/>
            <a:ext cx="1008112" cy="216024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>
            <a:off x="539552" y="3429000"/>
            <a:ext cx="720080" cy="14401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>
            <a:off x="3995936" y="2204864"/>
            <a:ext cx="576064" cy="14401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>
            <a:off x="539552" y="5733256"/>
            <a:ext cx="576064" cy="14401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4283968" y="4581128"/>
            <a:ext cx="720080" cy="14401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7164288" y="3212976"/>
            <a:ext cx="504056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164288" y="3212976"/>
            <a:ext cx="504056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ФИЗКУЛЬТМИНУТКА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Поработали, ребятки!</a:t>
            </a:r>
          </a:p>
          <a:p>
            <a:pPr>
              <a:buNone/>
            </a:pPr>
            <a:r>
              <a:rPr lang="ru-RU" dirty="0" smtClean="0"/>
              <a:t>А теперь – все на зарядку!</a:t>
            </a:r>
            <a:endParaRPr lang="ru-RU" dirty="0"/>
          </a:p>
        </p:txBody>
      </p:sp>
      <p:pic>
        <p:nvPicPr>
          <p:cNvPr id="30722" name="Picture 2" descr="https://gym1505.ru/sites/default/files/news/ritmi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7128791" cy="3973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5698976" cy="2232248"/>
          </a:xfrm>
        </p:spPr>
        <p:txBody>
          <a:bodyPr>
            <a:normAutofit/>
          </a:bodyPr>
          <a:lstStyle/>
          <a:p>
            <a:r>
              <a:rPr lang="ru-RU" sz="5400" b="1" u="sng" dirty="0" smtClean="0"/>
              <a:t>Словарное слово</a:t>
            </a:r>
            <a:endParaRPr lang="ru-RU" sz="5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5"/>
            <a:ext cx="8229600" cy="2520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0" dirty="0" smtClean="0"/>
              <a:t>УЧИТ</a:t>
            </a:r>
            <a:r>
              <a:rPr lang="ru-RU" sz="16000" u="sng" dirty="0" smtClean="0">
                <a:solidFill>
                  <a:srgbClr val="FF0000"/>
                </a:solidFill>
              </a:rPr>
              <a:t>Е</a:t>
            </a:r>
            <a:r>
              <a:rPr lang="ru-RU" sz="16000" dirty="0" smtClean="0"/>
              <a:t>ЛЬ</a:t>
            </a:r>
          </a:p>
          <a:p>
            <a:pPr>
              <a:buNone/>
            </a:pPr>
            <a:endParaRPr lang="ru-RU" sz="16000" dirty="0"/>
          </a:p>
        </p:txBody>
      </p:sp>
      <p:pic>
        <p:nvPicPr>
          <p:cNvPr id="4" name="Picture 2" descr="http://mou-udsosh1.narod.ru/_nw/6/84460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592288" cy="2592288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3563888" y="2852936"/>
            <a:ext cx="432048" cy="72008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642194"/>
          </a:xfrm>
        </p:spPr>
        <p:txBody>
          <a:bodyPr>
            <a:normAutofit fontScale="90000"/>
          </a:bodyPr>
          <a:lstStyle/>
          <a:p>
            <a:pPr lvl="0"/>
            <a:r>
              <a:rPr lang="ru-RU" b="1" u="sng" dirty="0" smtClean="0"/>
              <a:t>Игра - тест  </a:t>
            </a:r>
            <a:br>
              <a:rPr lang="ru-RU" b="1" u="sng" dirty="0" smtClean="0"/>
            </a:br>
            <a:r>
              <a:rPr lang="ru-RU" b="1" u="sng" dirty="0" smtClean="0"/>
              <a:t>«Найди лишнее слово», зачеркни его.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2548880"/>
          </a:xfrm>
        </p:spPr>
        <p:txBody>
          <a:bodyPr/>
          <a:lstStyle/>
          <a:p>
            <a:pPr>
              <a:buNone/>
            </a:pPr>
            <a:r>
              <a:rPr lang="ru-RU" b="1" dirty="0"/>
              <a:t> </a:t>
            </a:r>
            <a:r>
              <a:rPr lang="ru-RU" b="1" dirty="0" smtClean="0"/>
              <a:t>                                </a:t>
            </a:r>
            <a:r>
              <a:rPr lang="ru-RU" dirty="0" smtClean="0"/>
              <a:t>(Проверка)</a:t>
            </a:r>
            <a:endParaRPr lang="ru-RU" dirty="0"/>
          </a:p>
          <a:p>
            <a:pPr lvl="0">
              <a:buNone/>
            </a:pPr>
            <a:r>
              <a:rPr lang="ru-RU" b="1" dirty="0"/>
              <a:t>Вода, водичка, проводка, водяной, водный.               </a:t>
            </a:r>
          </a:p>
          <a:p>
            <a:pPr lvl="0">
              <a:buNone/>
            </a:pPr>
            <a:r>
              <a:rPr lang="ru-RU" b="1" dirty="0"/>
              <a:t>Горький, горьковатый, горка, горечь.</a:t>
            </a:r>
          </a:p>
          <a:p>
            <a:pPr lvl="0">
              <a:buNone/>
            </a:pPr>
            <a:r>
              <a:rPr lang="ru-RU" b="1" dirty="0"/>
              <a:t>Пес, песочный, песок.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>
            <a:off x="4644008" y="3068960"/>
            <a:ext cx="1008112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 flipV="1">
            <a:off x="3059832" y="2492896"/>
            <a:ext cx="2016224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467544" y="3645024"/>
            <a:ext cx="86409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46" name="Picture 2" descr="https://slide-share.ru/image/43366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861048"/>
            <a:ext cx="2520280" cy="2789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476672"/>
            <a:ext cx="4464496" cy="5649491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Урок </a:t>
            </a:r>
            <a:r>
              <a:rPr lang="ru-RU" b="1" dirty="0"/>
              <a:t>наш окончен</a:t>
            </a:r>
          </a:p>
          <a:p>
            <a:pPr>
              <a:buNone/>
            </a:pPr>
            <a:r>
              <a:rPr lang="ru-RU" b="1" dirty="0"/>
              <a:t>И выполнен план.</a:t>
            </a:r>
          </a:p>
          <a:p>
            <a:pPr>
              <a:buNone/>
            </a:pPr>
            <a:r>
              <a:rPr lang="ru-RU" b="1" dirty="0"/>
              <a:t>Спасибо, ребята,</a:t>
            </a:r>
          </a:p>
          <a:p>
            <a:pPr>
              <a:buNone/>
            </a:pPr>
            <a:r>
              <a:rPr lang="ru-RU" b="1" dirty="0"/>
              <a:t>Огромное вам, </a:t>
            </a:r>
          </a:p>
          <a:p>
            <a:pPr>
              <a:buNone/>
            </a:pPr>
            <a:r>
              <a:rPr lang="ru-RU" b="1" dirty="0"/>
              <a:t>За то, что упорно,</a:t>
            </a:r>
          </a:p>
          <a:p>
            <a:pPr>
              <a:buNone/>
            </a:pPr>
            <a:r>
              <a:rPr lang="ru-RU" b="1" dirty="0"/>
              <a:t>Усердно трудились!</a:t>
            </a:r>
          </a:p>
          <a:p>
            <a:pPr>
              <a:buNone/>
            </a:pPr>
            <a:r>
              <a:rPr lang="ru-RU" b="1" dirty="0"/>
              <a:t>И знания ваши</a:t>
            </a:r>
          </a:p>
          <a:p>
            <a:pPr>
              <a:buNone/>
            </a:pPr>
            <a:r>
              <a:rPr lang="ru-RU" b="1" dirty="0"/>
              <a:t>Нам всем пригодились!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5058" name="Picture 2" descr="https://ds04.infourok.ru/uploads/ex/0d27/00143166-f86e1781/hello_html_m6a6fe2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3886200" cy="5431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136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русского языка (2 класс)</vt:lpstr>
      <vt:lpstr>Загадка</vt:lpstr>
      <vt:lpstr>Слайд 3</vt:lpstr>
      <vt:lpstr>Снежинка-задание (проверка)</vt:lpstr>
      <vt:lpstr>ФИЗКУЛЬТМИНУТКА</vt:lpstr>
      <vt:lpstr>Словарное слово</vt:lpstr>
      <vt:lpstr>Игра - тест   «Найди лишнее слово», зачеркни его.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(2 класс)</dc:title>
  <dc:creator>User</dc:creator>
  <cp:lastModifiedBy>User</cp:lastModifiedBy>
  <cp:revision>15</cp:revision>
  <dcterms:created xsi:type="dcterms:W3CDTF">2019-11-06T19:24:27Z</dcterms:created>
  <dcterms:modified xsi:type="dcterms:W3CDTF">2019-11-07T13:35:22Z</dcterms:modified>
</cp:coreProperties>
</file>